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9" r:id="rId2"/>
    <p:sldId id="278" r:id="rId3"/>
    <p:sldId id="283" r:id="rId4"/>
    <p:sldId id="285" r:id="rId5"/>
    <p:sldId id="286" r:id="rId6"/>
    <p:sldId id="284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77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t>2022/1/29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541336" y="1460135"/>
            <a:ext cx="11104564" cy="96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T99X171.00 </a:t>
            </a:r>
            <a:r>
              <a:rPr lang="en-US" altLang="zh-TW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Bluetooth Crystal Is Not Oscillate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Issue</a:t>
            </a:r>
            <a:r>
              <a:rPr lang="en-US" altLang="zh-TW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zh-TW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8215481" y="5597166"/>
            <a:ext cx="397651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Prepared </a:t>
            </a: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by: PE-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endParaRPr lang="en-US" altLang="zh-TW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January 27</a:t>
            </a:r>
            <a:r>
              <a:rPr lang="en-US" altLang="zh-TW" sz="2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9563" y="42023"/>
            <a:ext cx="5887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 Information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7365" y="688354"/>
            <a:ext cx="112669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1. Background Information 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As ALT customer feedback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they found the field issue that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Bluetooth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function is repeatedly restarting.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And analyzed the root cause is crystal is not oscillate 20Mhz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Unit information: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MAC : B4B5B6FED142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S/N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2149688001202108062083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MO: 2639001189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123762"/>
              </p:ext>
            </p:extLst>
          </p:nvPr>
        </p:nvGraphicFramePr>
        <p:xfrm>
          <a:off x="1268774" y="3735342"/>
          <a:ext cx="9484124" cy="1601993"/>
        </p:xfrm>
        <a:graphic>
          <a:graphicData uri="http://schemas.openxmlformats.org/drawingml/2006/table">
            <a:tbl>
              <a:tblPr/>
              <a:tblGrid>
                <a:gridCol w="546426">
                  <a:extLst>
                    <a:ext uri="{9D8B030D-6E8A-4147-A177-3AD203B41FA5}">
                      <a16:colId xmlns:a16="http://schemas.microsoft.com/office/drawing/2014/main" val="2261752093"/>
                    </a:ext>
                  </a:extLst>
                </a:gridCol>
                <a:gridCol w="1410722">
                  <a:extLst>
                    <a:ext uri="{9D8B030D-6E8A-4147-A177-3AD203B41FA5}">
                      <a16:colId xmlns:a16="http://schemas.microsoft.com/office/drawing/2014/main" val="488110835"/>
                    </a:ext>
                  </a:extLst>
                </a:gridCol>
                <a:gridCol w="1410722">
                  <a:extLst>
                    <a:ext uri="{9D8B030D-6E8A-4147-A177-3AD203B41FA5}">
                      <a16:colId xmlns:a16="http://schemas.microsoft.com/office/drawing/2014/main" val="2253015483"/>
                    </a:ext>
                  </a:extLst>
                </a:gridCol>
                <a:gridCol w="1622905">
                  <a:extLst>
                    <a:ext uri="{9D8B030D-6E8A-4147-A177-3AD203B41FA5}">
                      <a16:colId xmlns:a16="http://schemas.microsoft.com/office/drawing/2014/main" val="1776279666"/>
                    </a:ext>
                  </a:extLst>
                </a:gridCol>
                <a:gridCol w="3433494">
                  <a:extLst>
                    <a:ext uri="{9D8B030D-6E8A-4147-A177-3AD203B41FA5}">
                      <a16:colId xmlns:a16="http://schemas.microsoft.com/office/drawing/2014/main" val="3755498894"/>
                    </a:ext>
                  </a:extLst>
                </a:gridCol>
                <a:gridCol w="1059855">
                  <a:extLst>
                    <a:ext uri="{9D8B030D-6E8A-4147-A177-3AD203B41FA5}">
                      <a16:colId xmlns:a16="http://schemas.microsoft.com/office/drawing/2014/main" val="2087372075"/>
                    </a:ext>
                  </a:extLst>
                </a:gridCol>
              </a:tblGrid>
              <a:tr h="3581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 source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Describe Material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Vendor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456591"/>
                  </a:ext>
                </a:extLst>
              </a:tr>
              <a:tr h="11657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Crystal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308.03263.075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Y1001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CN-GP XTAL 20MHz 20ppm 8pF 50ohm SMD GP/HF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HOSONIC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1541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2428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0824" y="802433"/>
            <a:ext cx="68297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Check log test of NG product </a:t>
            </a:r>
          </a:p>
          <a:p>
            <a:pPr>
              <a:lnSpc>
                <a:spcPct val="150000"/>
              </a:lnSpc>
            </a:pP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Check log test NG product at all stations.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824" y="5205919"/>
            <a:ext cx="11041720" cy="831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TW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NG board test R_ at FT station 1 time: with “boot up fail” error code, change new U1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NG board </a:t>
            </a:r>
            <a:r>
              <a:rPr lang="en-US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Pass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normal.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3454400" y="5160"/>
            <a:ext cx="4367480" cy="5869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/>
            <a:r>
              <a:rPr lang="en-US" altLang="zh-TW" sz="3200" b="1" dirty="0">
                <a:latin typeface="Arial" panose="020B0604020202020204" pitchFamily="34" charset="0"/>
                <a:cs typeface="Arial" panose="020B0604020202020204" pitchFamily="34" charset="0"/>
              </a:rPr>
              <a:t>Log Test </a:t>
            </a:r>
            <a:r>
              <a:rPr lang="en-US" altLang="zh-TW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Checking</a:t>
            </a:r>
            <a:endParaRPr lang="zh-TW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980144"/>
              </p:ext>
            </p:extLst>
          </p:nvPr>
        </p:nvGraphicFramePr>
        <p:xfrm>
          <a:off x="1231234" y="2200971"/>
          <a:ext cx="8813811" cy="2399928"/>
        </p:xfrm>
        <a:graphic>
          <a:graphicData uri="http://schemas.openxmlformats.org/drawingml/2006/table">
            <a:tbl>
              <a:tblPr firstRow="1" bandRow="1"/>
              <a:tblGrid>
                <a:gridCol w="912058">
                  <a:extLst>
                    <a:ext uri="{9D8B030D-6E8A-4147-A177-3AD203B41FA5}">
                      <a16:colId xmlns:a16="http://schemas.microsoft.com/office/drawing/2014/main" val="2737655416"/>
                    </a:ext>
                  </a:extLst>
                </a:gridCol>
                <a:gridCol w="2688117">
                  <a:extLst>
                    <a:ext uri="{9D8B030D-6E8A-4147-A177-3AD203B41FA5}">
                      <a16:colId xmlns:a16="http://schemas.microsoft.com/office/drawing/2014/main" val="2728365489"/>
                    </a:ext>
                  </a:extLst>
                </a:gridCol>
                <a:gridCol w="2601261">
                  <a:extLst>
                    <a:ext uri="{9D8B030D-6E8A-4147-A177-3AD203B41FA5}">
                      <a16:colId xmlns:a16="http://schemas.microsoft.com/office/drawing/2014/main" val="3808753541"/>
                    </a:ext>
                  </a:extLst>
                </a:gridCol>
                <a:gridCol w="2612375">
                  <a:extLst>
                    <a:ext uri="{9D8B030D-6E8A-4147-A177-3AD203B41FA5}">
                      <a16:colId xmlns:a16="http://schemas.microsoft.com/office/drawing/2014/main" val="3095229967"/>
                    </a:ext>
                  </a:extLst>
                </a:gridCol>
              </a:tblGrid>
              <a:tr h="3999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#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r>
                        <a:rPr lang="en-US" sz="14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Test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982582"/>
                  </a:ext>
                </a:extLst>
              </a:tr>
              <a:tr h="39998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258471"/>
                  </a:ext>
                </a:extLst>
              </a:tr>
              <a:tr h="39998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601678"/>
                  </a:ext>
                </a:extLst>
              </a:tr>
              <a:tr h="39998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24442"/>
                  </a:ext>
                </a:extLst>
              </a:tr>
              <a:tr h="39998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 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832131"/>
                  </a:ext>
                </a:extLst>
              </a:tr>
              <a:tr h="39998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114660"/>
                  </a:ext>
                </a:extLst>
              </a:tr>
            </a:tbl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927363"/>
              </p:ext>
            </p:extLst>
          </p:nvPr>
        </p:nvGraphicFramePr>
        <p:xfrm>
          <a:off x="5873821" y="3062689"/>
          <a:ext cx="422366" cy="356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73821" y="3062689"/>
                        <a:ext cx="422366" cy="3563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574420"/>
              </p:ext>
            </p:extLst>
          </p:nvPr>
        </p:nvGraphicFramePr>
        <p:xfrm>
          <a:off x="5873821" y="3491764"/>
          <a:ext cx="422366" cy="3563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73821" y="3491764"/>
                        <a:ext cx="422366" cy="3563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182184"/>
              </p:ext>
            </p:extLst>
          </p:nvPr>
        </p:nvGraphicFramePr>
        <p:xfrm>
          <a:off x="5873821" y="3901948"/>
          <a:ext cx="448491" cy="378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73821" y="3901948"/>
                        <a:ext cx="448491" cy="3784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7572732"/>
              </p:ext>
            </p:extLst>
          </p:nvPr>
        </p:nvGraphicFramePr>
        <p:xfrm>
          <a:off x="5865014" y="4288420"/>
          <a:ext cx="470362" cy="396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Document" showAsIcon="1" r:id="rId9" imgW="914400" imgH="771480" progId="Word.Document.8">
                  <p:embed/>
                </p:oleObj>
              </mc:Choice>
              <mc:Fallback>
                <p:oleObj name="Document" showAsIcon="1" r:id="rId9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65014" y="4288420"/>
                        <a:ext cx="470362" cy="3968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859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0824" y="517490"/>
            <a:ext cx="6829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Check Bluetooth function of product at FT1 station: </a:t>
            </a:r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1658501" y="-34848"/>
            <a:ext cx="8366365" cy="5869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/>
            <a:r>
              <a:rPr lang="en-US" altLang="zh-TW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Bluetooth Function Test at FT1 Station</a:t>
            </a:r>
            <a:endParaRPr lang="zh-TW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892" y="1104447"/>
            <a:ext cx="6224777" cy="392566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20824" y="5331992"/>
            <a:ext cx="1104172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TW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Product test Bluetooth function at FT1 station </a:t>
            </a:r>
            <a:r>
              <a:rPr lang="en-US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normal. </a:t>
            </a:r>
          </a:p>
        </p:txBody>
      </p:sp>
    </p:spTree>
    <p:extLst>
      <p:ext uri="{BB962C8B-B14F-4D97-AF65-F5344CB8AC3E}">
        <p14:creationId xmlns:p14="http://schemas.microsoft.com/office/powerpoint/2010/main" val="96780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0824" y="517490"/>
            <a:ext cx="6829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Check Bluetooth function of product at RC station: </a:t>
            </a:r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1809600" y="0"/>
            <a:ext cx="8287987" cy="5869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algn="ctr"/>
            <a:r>
              <a:rPr lang="en-US" altLang="zh-TW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Bluetooth Function Test at RC Station</a:t>
            </a:r>
            <a:endParaRPr lang="zh-TW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824" y="5509954"/>
            <a:ext cx="11041720" cy="831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TW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Product test Bluetooth function at RC station Pass normal.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63" y="945463"/>
            <a:ext cx="5280932" cy="450584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349" y="1404312"/>
            <a:ext cx="4649081" cy="40469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6531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61815" y="59879"/>
            <a:ext cx="577042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 Condition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60117" y="1026737"/>
            <a:ext cx="115724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 Condition: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Temperature: 24.3</a:t>
            </a:r>
            <a:r>
              <a:rPr lang="en-US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Humidity: 43.3%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0117" y="4948251"/>
            <a:ext cx="1104172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TW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 condition normal.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80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10612</TotalTime>
  <Words>188</Words>
  <Application>Microsoft Office PowerPoint</Application>
  <PresentationFormat>Widescreen</PresentationFormat>
  <Paragraphs>57</Paragraphs>
  <Slides>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新細明體</vt:lpstr>
      <vt:lpstr>宋体</vt:lpstr>
      <vt:lpstr>Arial</vt:lpstr>
      <vt:lpstr>Calibri</vt:lpstr>
      <vt:lpstr>Calibri Light</vt:lpstr>
      <vt:lpstr>Wingdings</vt:lpstr>
      <vt:lpstr>Office 佈景主題</vt:lpstr>
      <vt:lpstr>Document</vt:lpstr>
      <vt:lpstr>Microsoft Word 97 - 2003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Nhat Nam Nguyen</cp:lastModifiedBy>
  <cp:revision>361</cp:revision>
  <dcterms:created xsi:type="dcterms:W3CDTF">2018-11-16T05:26:15Z</dcterms:created>
  <dcterms:modified xsi:type="dcterms:W3CDTF">2022-01-29T07:28:21Z</dcterms:modified>
</cp:coreProperties>
</file>